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95" r:id="rId2"/>
    <p:sldId id="302" r:id="rId3"/>
    <p:sldId id="310" r:id="rId4"/>
    <p:sldId id="296" r:id="rId5"/>
    <p:sldId id="279" r:id="rId6"/>
    <p:sldId id="301" r:id="rId7"/>
    <p:sldId id="297" r:id="rId8"/>
    <p:sldId id="298" r:id="rId9"/>
    <p:sldId id="299" r:id="rId10"/>
    <p:sldId id="305" r:id="rId11"/>
    <p:sldId id="304" r:id="rId12"/>
    <p:sldId id="303" r:id="rId13"/>
    <p:sldId id="300" r:id="rId14"/>
    <p:sldId id="311" r:id="rId15"/>
    <p:sldId id="312" r:id="rId16"/>
    <p:sldId id="313" r:id="rId17"/>
    <p:sldId id="314" r:id="rId18"/>
    <p:sldId id="307" r:id="rId19"/>
    <p:sldId id="315" r:id="rId20"/>
  </p:sldIdLst>
  <p:sldSz cx="12192000" cy="6858000"/>
  <p:notesSz cx="6858000" cy="9144000"/>
  <p:embeddedFontLst>
    <p:embeddedFont>
      <p:font typeface="方正粗宋简体" panose="02010600030101010101" charset="-122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Microsoft JhengHei" panose="020B0604030504040204" pitchFamily="34" charset="-120"/>
      <p:regular r:id="rId29"/>
      <p:bold r:id="rId30"/>
    </p:embeddedFont>
    <p:embeddedFont>
      <p:font typeface="Shruti" panose="020B0502040204020203" pitchFamily="34" charset="0"/>
      <p:regular r:id="rId31"/>
      <p:bold r:id="rId32"/>
    </p:embeddedFont>
    <p:embeddedFont>
      <p:font typeface="微软雅黑" panose="020B0503020204020204" pitchFamily="34" charset="-122"/>
      <p:regular r:id="rId33"/>
      <p:bold r:id="rId34"/>
    </p:embeddedFont>
  </p:embeddedFontLst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7E90"/>
    <a:srgbClr val="8ED4D6"/>
    <a:srgbClr val="BFBFBF"/>
    <a:srgbClr val="D63651"/>
    <a:srgbClr val="8C8C8C"/>
    <a:srgbClr val="7F7F7F"/>
    <a:srgbClr val="373D31"/>
    <a:srgbClr val="0D3B58"/>
    <a:srgbClr val="DEEAF6"/>
    <a:srgbClr val="F98C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414" autoAdjust="0"/>
  </p:normalViewPr>
  <p:slideViewPr>
    <p:cSldViewPr snapToGrid="0">
      <p:cViewPr varScale="1">
        <p:scale>
          <a:sx n="82" d="100"/>
          <a:sy n="82" d="100"/>
        </p:scale>
        <p:origin x="162" y="60"/>
      </p:cViewPr>
      <p:guideLst>
        <p:guide orient="horz" pos="3430"/>
        <p:guide pos="2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gs" Target="tags/tag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A12C8-A611-4D38-8BB6-935FCE5560AF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03642-2164-4CE8-9CB1-51F26A935DC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30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9239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41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777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2090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48777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387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7997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815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5786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273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4555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386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1200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1683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327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8519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129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491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77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04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007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06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67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8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482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09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54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04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9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pPr/>
              <a:t>2021/3/15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223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21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03184" y="3445093"/>
            <a:ext cx="10893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Love</a:t>
            </a:r>
          </a:p>
          <a:p>
            <a:pPr algn="ctr"/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84003" y="1642907"/>
            <a:ext cx="24192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Vivian</a:t>
            </a:r>
            <a:endParaRPr lang="zh-CN" altLang="en-US" sz="60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261056" y="4776766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我们的人生，自从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年，便紧紧的交织在一起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3000"/>
                </p14:media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BC6A6EC8-3602-4016-A554-C4151314541D}"/>
              </a:ext>
            </a:extLst>
          </p:cNvPr>
          <p:cNvSpPr txBox="1"/>
          <p:nvPr/>
        </p:nvSpPr>
        <p:spPr>
          <a:xfrm>
            <a:off x="5748823" y="5607239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rgbClr val="E57E9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我做的这个网站将一直存在，就像我们的爱情。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577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522162"/>
              </p:ext>
            </p:extLst>
          </p:nvPr>
        </p:nvGraphicFramePr>
        <p:xfrm>
          <a:off x="614023" y="1267118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E57E90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寒衣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立冬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下元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小雪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感恩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2016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年你去了西藏和纽约都没有我，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以后不准这么多的回忆里没有我了！  但这一天是你妈第一次拜托我照顾你，我会的！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28824" y="2810998"/>
            <a:ext cx="1875835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2016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121360" y="326898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父母的嘱托</a:t>
            </a:r>
          </a:p>
        </p:txBody>
      </p:sp>
      <p:sp>
        <p:nvSpPr>
          <p:cNvPr id="13" name="心形 68"/>
          <p:cNvSpPr/>
          <p:nvPr/>
        </p:nvSpPr>
        <p:spPr>
          <a:xfrm>
            <a:off x="4495129" y="1852642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 descr="人戴着眼镜&#10;&#10;描述已自动生成">
            <a:extLst>
              <a:ext uri="{FF2B5EF4-FFF2-40B4-BE49-F238E27FC236}">
                <a16:creationId xmlns:a16="http://schemas.microsoft.com/office/drawing/2014/main" id="{8328773B-C83C-483A-AA67-1825EFD1450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90771">
            <a:off x="6340712" y="1151288"/>
            <a:ext cx="3257374" cy="244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3169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57614"/>
              </p:ext>
            </p:extLst>
          </p:nvPr>
        </p:nvGraphicFramePr>
        <p:xfrm>
          <a:off x="515184" y="1340727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大雪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E57E9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冬至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平安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圣诞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一起的赌博之旅，                             因为太胆小，根本不敢赌哈哈。         最有印象的竟然是回来就大病一场。  谢谢有你一直的照顾！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62636" y="2938524"/>
            <a:ext cx="2018501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2017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715831" y="3324013"/>
            <a:ext cx="40809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拉斯维加斯</a:t>
            </a:r>
          </a:p>
        </p:txBody>
      </p:sp>
      <p:sp>
        <p:nvSpPr>
          <p:cNvPr id="13" name="心形 68"/>
          <p:cNvSpPr/>
          <p:nvPr/>
        </p:nvSpPr>
        <p:spPr>
          <a:xfrm>
            <a:off x="2108718" y="4678708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 descr="小孩戴着墨镜&#10;&#10;描述已自动生成">
            <a:extLst>
              <a:ext uri="{FF2B5EF4-FFF2-40B4-BE49-F238E27FC236}">
                <a16:creationId xmlns:a16="http://schemas.microsoft.com/office/drawing/2014/main" id="{2072CF61-3BC0-4876-A893-86EF7A43BE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6144">
            <a:off x="6257915" y="1234946"/>
            <a:ext cx="3208826" cy="240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2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645368"/>
              </p:ext>
            </p:extLst>
          </p:nvPr>
        </p:nvGraphicFramePr>
        <p:xfrm>
          <a:off x="511456" y="12471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白露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教师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E57E9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中秋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秋分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我们计划好久的邮轮旅行，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我俩一起四处探险，深夜泡澡看星空我多想有时光机，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能跟你再一次重温这些时光。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51451" y="2873467"/>
            <a:ext cx="1875835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2018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17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85861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邮轮旅行</a:t>
            </a:r>
          </a:p>
        </p:txBody>
      </p:sp>
      <p:sp>
        <p:nvSpPr>
          <p:cNvPr id="13" name="心形 68"/>
          <p:cNvSpPr/>
          <p:nvPr/>
        </p:nvSpPr>
        <p:spPr>
          <a:xfrm>
            <a:off x="1280380" y="462375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 descr="男人和女人站在船上&#10;&#10;描述已自动生成">
            <a:extLst>
              <a:ext uri="{FF2B5EF4-FFF2-40B4-BE49-F238E27FC236}">
                <a16:creationId xmlns:a16="http://schemas.microsoft.com/office/drawing/2014/main" id="{46AEB57B-8DF6-45DD-87A3-8EC129A549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49443">
            <a:off x="6513762" y="825052"/>
            <a:ext cx="2188185" cy="318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5210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038222"/>
              </p:ext>
            </p:extLst>
          </p:nvPr>
        </p:nvGraphicFramePr>
        <p:xfrm>
          <a:off x="583157" y="117347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E57E9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E57E90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从此我想要我们永远在彼此的身边，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我们有争执，有伤心的时候。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但我想说，跟你在一起的每一天，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我都很快乐，你是我的全部！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10140175" y="2789427"/>
            <a:ext cx="1875835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26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8468640" y="3285646"/>
            <a:ext cx="3547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结束异地啦！</a:t>
            </a:r>
          </a:p>
        </p:txBody>
      </p:sp>
      <p:sp>
        <p:nvSpPr>
          <p:cNvPr id="13" name="心形 68"/>
          <p:cNvSpPr/>
          <p:nvPr/>
        </p:nvSpPr>
        <p:spPr>
          <a:xfrm>
            <a:off x="3710449" y="4530785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50" name="Picture 2" descr="G:\第三个\1\jscss\b576bada14d35e6eeb22440a38d73cd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20458779">
            <a:off x="6383657" y="915863"/>
            <a:ext cx="2162981" cy="28839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3545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6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710491"/>
              </p:ext>
            </p:extLst>
          </p:nvPr>
        </p:nvGraphicFramePr>
        <p:xfrm>
          <a:off x="583157" y="117347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儿童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端午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父亲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E57E90"/>
                          </a:solidFill>
                          <a:latin typeface="+mn-lt"/>
                          <a:ea typeface="+mn-ea"/>
                          <a:cs typeface="+mn-cs"/>
                        </a:rPr>
                        <a:t>22</a:t>
                      </a:r>
                      <a:endParaRPr lang="zh-CN" altLang="en-US" sz="3000" b="1" kern="1200" dirty="0">
                        <a:solidFill>
                          <a:srgbClr val="E57E9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夏至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26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拥挤的曼谷，悠哉的普吉岛。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骑着小绵羊绕环岛，夜钓鱿鱼种种，都让我记忆犹新！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我们还要一起创造更多的回忆。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10140175" y="2789427"/>
            <a:ext cx="1875835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8468640" y="3285646"/>
            <a:ext cx="3547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泰国游！</a:t>
            </a:r>
          </a:p>
        </p:txBody>
      </p:sp>
      <p:sp>
        <p:nvSpPr>
          <p:cNvPr id="13" name="心形 68"/>
          <p:cNvSpPr/>
          <p:nvPr/>
        </p:nvSpPr>
        <p:spPr>
          <a:xfrm>
            <a:off x="4455268" y="4490864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图片 4" descr="女人站在雕塑旁&#10;&#10;低可信度描述已自动生成">
            <a:extLst>
              <a:ext uri="{FF2B5EF4-FFF2-40B4-BE49-F238E27FC236}">
                <a16:creationId xmlns:a16="http://schemas.microsoft.com/office/drawing/2014/main" id="{BA981D6E-842E-4066-880E-847409215B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17119">
            <a:off x="6318501" y="791254"/>
            <a:ext cx="2439864" cy="288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3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6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518358"/>
              </p:ext>
            </p:extLst>
          </p:nvPr>
        </p:nvGraphicFramePr>
        <p:xfrm>
          <a:off x="583157" y="117347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白露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E57E9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26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秋分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一万一千公里的旅程，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七天的房车旅行，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你总能让我的生活变得多姿多彩呢，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谢谢你能出现在我的生命中！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10140175" y="2789427"/>
            <a:ext cx="1875835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2020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25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8468640" y="3285646"/>
            <a:ext cx="3547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横跨加拿大！</a:t>
            </a:r>
          </a:p>
        </p:txBody>
      </p:sp>
      <p:sp>
        <p:nvSpPr>
          <p:cNvPr id="13" name="心形 68"/>
          <p:cNvSpPr/>
          <p:nvPr/>
        </p:nvSpPr>
        <p:spPr>
          <a:xfrm>
            <a:off x="3710449" y="448447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 descr="图片包含 标志, 人, 户外, 文字&#10;&#10;描述已自动生成">
            <a:extLst>
              <a:ext uri="{FF2B5EF4-FFF2-40B4-BE49-F238E27FC236}">
                <a16:creationId xmlns:a16="http://schemas.microsoft.com/office/drawing/2014/main" id="{60C3E81D-714D-471E-BED9-E798ADE4C89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97719">
            <a:off x="6248065" y="951221"/>
            <a:ext cx="3461835" cy="259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716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6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06790" y="355869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706790" y="4080796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29527" y="188763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622458" y="1340727"/>
            <a:ext cx="5199672" cy="390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今天，是我们在一起的第</a:t>
            </a:r>
            <a:r>
              <a:rPr lang="en-US" altLang="zh-CN" sz="2400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2605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天。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不知不觉，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我们有了这么多一起的回忆，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我知道我不一个浪漫的人，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也不会给你惊喜，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但请你相信，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我比世界上任何人都更加爱你！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729527" y="2980532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心形 68"/>
          <p:cNvSpPr/>
          <p:nvPr/>
        </p:nvSpPr>
        <p:spPr>
          <a:xfrm>
            <a:off x="10060225" y="1447338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CD88A954-342D-432B-AEE6-4A6A89CE4FD4}"/>
              </a:ext>
            </a:extLst>
          </p:cNvPr>
          <p:cNvCxnSpPr/>
          <p:nvPr/>
        </p:nvCxnSpPr>
        <p:spPr>
          <a:xfrm>
            <a:off x="6729527" y="2413404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CA3D600C-4F06-4ADA-A7CF-22BFAAD91519}"/>
              </a:ext>
            </a:extLst>
          </p:cNvPr>
          <p:cNvCxnSpPr/>
          <p:nvPr/>
        </p:nvCxnSpPr>
        <p:spPr>
          <a:xfrm>
            <a:off x="6706790" y="4621620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 descr="6c401c067dac49daf7635a8f3ff4fd3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8625" y="1543049"/>
            <a:ext cx="5676900" cy="4257675"/>
          </a:xfrm>
          <a:prstGeom prst="rect">
            <a:avLst/>
          </a:prstGeom>
        </p:spPr>
      </p:pic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000C90CD-C3F1-422C-AA61-A17B2B7A6CB0}"/>
              </a:ext>
            </a:extLst>
          </p:cNvPr>
          <p:cNvCxnSpPr/>
          <p:nvPr/>
        </p:nvCxnSpPr>
        <p:spPr>
          <a:xfrm>
            <a:off x="6738294" y="5245770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7777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06790" y="355869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706790" y="4080796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29527" y="188763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716516" y="1317617"/>
            <a:ext cx="5199672" cy="390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我并不是第一个你喜欢的人，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也不是第一个牵你手的人，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也不是第一个拥抱你的，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可能也不是第一个分享你痛苦的人。 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但是我希望我是最后的那一个人，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和你在一起有什么挫折都不用怕，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</a:t>
            </a:r>
            <a:r>
              <a:rPr lang="zh-CN" altLang="zh-CN" sz="2400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</a:t>
            </a:r>
            <a:r>
              <a:rPr lang="zh-CN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有着彼此。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729527" y="2980532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心形 68"/>
          <p:cNvSpPr/>
          <p:nvPr/>
        </p:nvSpPr>
        <p:spPr>
          <a:xfrm>
            <a:off x="7380949" y="469010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CD88A954-342D-432B-AEE6-4A6A89CE4FD4}"/>
              </a:ext>
            </a:extLst>
          </p:cNvPr>
          <p:cNvCxnSpPr/>
          <p:nvPr/>
        </p:nvCxnSpPr>
        <p:spPr>
          <a:xfrm>
            <a:off x="6729527" y="2413404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A8FC783A-B44F-4E09-A335-71DA29491EB3}"/>
              </a:ext>
            </a:extLst>
          </p:cNvPr>
          <p:cNvCxnSpPr/>
          <p:nvPr/>
        </p:nvCxnSpPr>
        <p:spPr>
          <a:xfrm>
            <a:off x="6684698" y="4673992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9CCD33CB-02BE-4B94-BA95-1298DCCD633F}"/>
              </a:ext>
            </a:extLst>
          </p:cNvPr>
          <p:cNvCxnSpPr/>
          <p:nvPr/>
        </p:nvCxnSpPr>
        <p:spPr>
          <a:xfrm>
            <a:off x="6716516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图片 59" descr="525db8dbba4429e3c7d464cbe74faa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2439" y="1685924"/>
            <a:ext cx="5676900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941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5347742" y="1243241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我们的日子虽然平淡，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但却充实，快乐。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我希望能牵着你的手一直走下去，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如果你也跟我一样就翻到下一页吧。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693668" y="1178432"/>
            <a:ext cx="3860352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0" dirty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1615466" y="4953691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" fmla="*/ 1476536 w 2963462"/>
                <a:gd name="connsiteY0" fmla="*/ 581739 h 2417948"/>
                <a:gd name="connsiteX1" fmla="*/ 1476536 w 2963462"/>
                <a:gd name="connsiteY1" fmla="*/ 2417943 h 2417948"/>
                <a:gd name="connsiteX2" fmla="*/ 0 w 2963462"/>
                <a:gd name="connsiteY2" fmla="*/ 600975 h 2417948"/>
                <a:gd name="connsiteX3" fmla="*/ 1476536 w 2963462"/>
                <a:gd name="connsiteY3" fmla="*/ 581739 h 2417948"/>
                <a:gd name="connsiteX0" fmla="*/ 1476536 w 2946400"/>
                <a:gd name="connsiteY0" fmla="*/ 218897 h 2055106"/>
                <a:gd name="connsiteX1" fmla="*/ 2946400 w 2946400"/>
                <a:gd name="connsiteY1" fmla="*/ 238132 h 2055106"/>
                <a:gd name="connsiteX2" fmla="*/ 1476536 w 2946400"/>
                <a:gd name="connsiteY2" fmla="*/ 2055101 h 2055106"/>
                <a:gd name="connsiteX3" fmla="*/ 0 w 2946400"/>
                <a:gd name="connsiteY3" fmla="*/ 238133 h 2055106"/>
                <a:gd name="connsiteX4" fmla="*/ 1476536 w 2946400"/>
                <a:gd name="connsiteY4" fmla="*/ 218897 h 2055106"/>
                <a:gd name="connsiteX0" fmla="*/ 1476536 w 2946400"/>
                <a:gd name="connsiteY0" fmla="*/ 510091 h 2346300"/>
                <a:gd name="connsiteX1" fmla="*/ 2946400 w 2946400"/>
                <a:gd name="connsiteY1" fmla="*/ 529326 h 2346300"/>
                <a:gd name="connsiteX2" fmla="*/ 1476536 w 2946400"/>
                <a:gd name="connsiteY2" fmla="*/ 2346295 h 2346300"/>
                <a:gd name="connsiteX3" fmla="*/ 0 w 2946400"/>
                <a:gd name="connsiteY3" fmla="*/ 529327 h 2346300"/>
                <a:gd name="connsiteX4" fmla="*/ 1476536 w 2946400"/>
                <a:gd name="connsiteY4" fmla="*/ 510091 h 2346300"/>
                <a:gd name="connsiteX0" fmla="*/ 1476536 w 2946400"/>
                <a:gd name="connsiteY0" fmla="*/ 531468 h 2367677"/>
                <a:gd name="connsiteX1" fmla="*/ 2946400 w 2946400"/>
                <a:gd name="connsiteY1" fmla="*/ 550703 h 2367677"/>
                <a:gd name="connsiteX2" fmla="*/ 1476536 w 2946400"/>
                <a:gd name="connsiteY2" fmla="*/ 2367672 h 2367677"/>
                <a:gd name="connsiteX3" fmla="*/ 0 w 2946400"/>
                <a:gd name="connsiteY3" fmla="*/ 550704 h 2367677"/>
                <a:gd name="connsiteX4" fmla="*/ 1476536 w 2946400"/>
                <a:gd name="connsiteY4" fmla="*/ 531468 h 2367677"/>
                <a:gd name="connsiteX0" fmla="*/ 1476536 w 2946520"/>
                <a:gd name="connsiteY0" fmla="*/ 584645 h 2420854"/>
                <a:gd name="connsiteX1" fmla="*/ 2946400 w 2946520"/>
                <a:gd name="connsiteY1" fmla="*/ 603880 h 2420854"/>
                <a:gd name="connsiteX2" fmla="*/ 1476536 w 2946520"/>
                <a:gd name="connsiteY2" fmla="*/ 2420849 h 2420854"/>
                <a:gd name="connsiteX3" fmla="*/ 0 w 2946520"/>
                <a:gd name="connsiteY3" fmla="*/ 603881 h 2420854"/>
                <a:gd name="connsiteX4" fmla="*/ 1476536 w 2946520"/>
                <a:gd name="connsiteY4" fmla="*/ 584645 h 2420854"/>
                <a:gd name="connsiteX0" fmla="*/ 1476536 w 2946520"/>
                <a:gd name="connsiteY0" fmla="*/ 645912 h 2482122"/>
                <a:gd name="connsiteX1" fmla="*/ 2946400 w 2946520"/>
                <a:gd name="connsiteY1" fmla="*/ 665147 h 2482122"/>
                <a:gd name="connsiteX2" fmla="*/ 1476536 w 2946520"/>
                <a:gd name="connsiteY2" fmla="*/ 2482116 h 2482122"/>
                <a:gd name="connsiteX3" fmla="*/ 0 w 2946520"/>
                <a:gd name="connsiteY3" fmla="*/ 665148 h 2482122"/>
                <a:gd name="connsiteX4" fmla="*/ 1476536 w 2946520"/>
                <a:gd name="connsiteY4" fmla="*/ 645912 h 2482122"/>
                <a:gd name="connsiteX0" fmla="*/ 1476536 w 2946508"/>
                <a:gd name="connsiteY0" fmla="*/ 645912 h 2482122"/>
                <a:gd name="connsiteX1" fmla="*/ 2946400 w 2946508"/>
                <a:gd name="connsiteY1" fmla="*/ 665147 h 2482122"/>
                <a:gd name="connsiteX2" fmla="*/ 1476536 w 2946508"/>
                <a:gd name="connsiteY2" fmla="*/ 2482116 h 2482122"/>
                <a:gd name="connsiteX3" fmla="*/ 0 w 2946508"/>
                <a:gd name="connsiteY3" fmla="*/ 665148 h 2482122"/>
                <a:gd name="connsiteX4" fmla="*/ 1476536 w 2946508"/>
                <a:gd name="connsiteY4" fmla="*/ 645912 h 2482122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14765 h 2450969"/>
                <a:gd name="connsiteX1" fmla="*/ 2946400 w 2946508"/>
                <a:gd name="connsiteY1" fmla="*/ 634000 h 2450969"/>
                <a:gd name="connsiteX2" fmla="*/ 1476536 w 2946508"/>
                <a:gd name="connsiteY2" fmla="*/ 2450969 h 2450969"/>
                <a:gd name="connsiteX3" fmla="*/ 0 w 2946508"/>
                <a:gd name="connsiteY3" fmla="*/ 634001 h 2450969"/>
                <a:gd name="connsiteX4" fmla="*/ 1476536 w 2946508"/>
                <a:gd name="connsiteY4" fmla="*/ 614765 h 2450969"/>
                <a:gd name="connsiteX0" fmla="*/ 1476536 w 2946508"/>
                <a:gd name="connsiteY0" fmla="*/ 595740 h 2431944"/>
                <a:gd name="connsiteX1" fmla="*/ 2946400 w 2946508"/>
                <a:gd name="connsiteY1" fmla="*/ 614975 h 2431944"/>
                <a:gd name="connsiteX2" fmla="*/ 1476536 w 2946508"/>
                <a:gd name="connsiteY2" fmla="*/ 2431944 h 2431944"/>
                <a:gd name="connsiteX3" fmla="*/ 0 w 2946508"/>
                <a:gd name="connsiteY3" fmla="*/ 614976 h 2431944"/>
                <a:gd name="connsiteX4" fmla="*/ 1476536 w 2946508"/>
                <a:gd name="connsiteY4" fmla="*/ 595740 h 2431944"/>
                <a:gd name="connsiteX0" fmla="*/ 1476536 w 2946508"/>
                <a:gd name="connsiteY0" fmla="*/ 608368 h 2444572"/>
                <a:gd name="connsiteX1" fmla="*/ 2946400 w 2946508"/>
                <a:gd name="connsiteY1" fmla="*/ 627603 h 2444572"/>
                <a:gd name="connsiteX2" fmla="*/ 1476536 w 2946508"/>
                <a:gd name="connsiteY2" fmla="*/ 2444572 h 2444572"/>
                <a:gd name="connsiteX3" fmla="*/ 0 w 2946508"/>
                <a:gd name="connsiteY3" fmla="*/ 627604 h 2444572"/>
                <a:gd name="connsiteX4" fmla="*/ 1476536 w 2946508"/>
                <a:gd name="connsiteY4" fmla="*/ 608368 h 2444572"/>
                <a:gd name="connsiteX0" fmla="*/ 1476536 w 2946570"/>
                <a:gd name="connsiteY0" fmla="*/ 608368 h 2444572"/>
                <a:gd name="connsiteX1" fmla="*/ 2946400 w 2946570"/>
                <a:gd name="connsiteY1" fmla="*/ 627603 h 2444572"/>
                <a:gd name="connsiteX2" fmla="*/ 1476536 w 2946570"/>
                <a:gd name="connsiteY2" fmla="*/ 2444572 h 2444572"/>
                <a:gd name="connsiteX3" fmla="*/ 0 w 2946570"/>
                <a:gd name="connsiteY3" fmla="*/ 627604 h 2444572"/>
                <a:gd name="connsiteX4" fmla="*/ 1476536 w 2946570"/>
                <a:gd name="connsiteY4" fmla="*/ 608368 h 2444572"/>
                <a:gd name="connsiteX0" fmla="*/ 1476536 w 2946830"/>
                <a:gd name="connsiteY0" fmla="*/ 670229 h 2506433"/>
                <a:gd name="connsiteX1" fmla="*/ 2946400 w 2946830"/>
                <a:gd name="connsiteY1" fmla="*/ 689464 h 2506433"/>
                <a:gd name="connsiteX2" fmla="*/ 1476536 w 2946830"/>
                <a:gd name="connsiteY2" fmla="*/ 2506433 h 2506433"/>
                <a:gd name="connsiteX3" fmla="*/ 0 w 2946830"/>
                <a:gd name="connsiteY3" fmla="*/ 689465 h 2506433"/>
                <a:gd name="connsiteX4" fmla="*/ 1476536 w 2946830"/>
                <a:gd name="connsiteY4" fmla="*/ 670229 h 2506433"/>
                <a:gd name="connsiteX0" fmla="*/ 1476536 w 2946508"/>
                <a:gd name="connsiteY0" fmla="*/ 673608 h 2509812"/>
                <a:gd name="connsiteX1" fmla="*/ 2946400 w 2946508"/>
                <a:gd name="connsiteY1" fmla="*/ 692843 h 2509812"/>
                <a:gd name="connsiteX2" fmla="*/ 1476536 w 2946508"/>
                <a:gd name="connsiteY2" fmla="*/ 2509812 h 2509812"/>
                <a:gd name="connsiteX3" fmla="*/ 0 w 2946508"/>
                <a:gd name="connsiteY3" fmla="*/ 692844 h 2509812"/>
                <a:gd name="connsiteX4" fmla="*/ 1476536 w 2946508"/>
                <a:gd name="connsiteY4" fmla="*/ 673608 h 2509812"/>
                <a:gd name="connsiteX0" fmla="*/ 1476536 w 2946570"/>
                <a:gd name="connsiteY0" fmla="*/ 673608 h 2509812"/>
                <a:gd name="connsiteX1" fmla="*/ 2946400 w 2946570"/>
                <a:gd name="connsiteY1" fmla="*/ 692843 h 2509812"/>
                <a:gd name="connsiteX2" fmla="*/ 1476536 w 2946570"/>
                <a:gd name="connsiteY2" fmla="*/ 2509812 h 2509812"/>
                <a:gd name="connsiteX3" fmla="*/ 0 w 2946570"/>
                <a:gd name="connsiteY3" fmla="*/ 692844 h 2509812"/>
                <a:gd name="connsiteX4" fmla="*/ 1476536 w 2946570"/>
                <a:gd name="connsiteY4" fmla="*/ 673608 h 2509812"/>
                <a:gd name="connsiteX0" fmla="*/ 1476592 w 2946626"/>
                <a:gd name="connsiteY0" fmla="*/ 673608 h 2509812"/>
                <a:gd name="connsiteX1" fmla="*/ 2946456 w 2946626"/>
                <a:gd name="connsiteY1" fmla="*/ 692843 h 2509812"/>
                <a:gd name="connsiteX2" fmla="*/ 1476592 w 2946626"/>
                <a:gd name="connsiteY2" fmla="*/ 2509812 h 2509812"/>
                <a:gd name="connsiteX3" fmla="*/ 56 w 2946626"/>
                <a:gd name="connsiteY3" fmla="*/ 692844 h 2509812"/>
                <a:gd name="connsiteX4" fmla="*/ 1476592 w 2946626"/>
                <a:gd name="connsiteY4" fmla="*/ 673608 h 2509812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481"/>
                <a:gd name="connsiteY0" fmla="*/ 654214 h 2490418"/>
                <a:gd name="connsiteX1" fmla="*/ 2946456 w 2946481"/>
                <a:gd name="connsiteY1" fmla="*/ 673449 h 2490418"/>
                <a:gd name="connsiteX2" fmla="*/ 1476592 w 2946481"/>
                <a:gd name="connsiteY2" fmla="*/ 2490418 h 2490418"/>
                <a:gd name="connsiteX3" fmla="*/ 56 w 2946481"/>
                <a:gd name="connsiteY3" fmla="*/ 673450 h 2490418"/>
                <a:gd name="connsiteX4" fmla="*/ 1476592 w 2946481"/>
                <a:gd name="connsiteY4" fmla="*/ 654214 h 2490418"/>
                <a:gd name="connsiteX0" fmla="*/ 1476592 w 2946481"/>
                <a:gd name="connsiteY0" fmla="*/ 630985 h 2467189"/>
                <a:gd name="connsiteX1" fmla="*/ 2946456 w 2946481"/>
                <a:gd name="connsiteY1" fmla="*/ 650220 h 2467189"/>
                <a:gd name="connsiteX2" fmla="*/ 1476592 w 2946481"/>
                <a:gd name="connsiteY2" fmla="*/ 2467189 h 2467189"/>
                <a:gd name="connsiteX3" fmla="*/ 56 w 2946481"/>
                <a:gd name="connsiteY3" fmla="*/ 650221 h 2467189"/>
                <a:gd name="connsiteX4" fmla="*/ 1476592 w 2946481"/>
                <a:gd name="connsiteY4" fmla="*/ 630985 h 2467189"/>
                <a:gd name="connsiteX0" fmla="*/ 1476592 w 2946611"/>
                <a:gd name="connsiteY0" fmla="*/ 666140 h 2502344"/>
                <a:gd name="connsiteX1" fmla="*/ 2946456 w 2946611"/>
                <a:gd name="connsiteY1" fmla="*/ 685375 h 2502344"/>
                <a:gd name="connsiteX2" fmla="*/ 1476592 w 2946611"/>
                <a:gd name="connsiteY2" fmla="*/ 2502344 h 2502344"/>
                <a:gd name="connsiteX3" fmla="*/ 56 w 2946611"/>
                <a:gd name="connsiteY3" fmla="*/ 685376 h 2502344"/>
                <a:gd name="connsiteX4" fmla="*/ 1476592 w 2946611"/>
                <a:gd name="connsiteY4" fmla="*/ 666140 h 2502344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4 w 2946613"/>
                <a:gd name="connsiteY0" fmla="*/ 681451 h 2517655"/>
                <a:gd name="connsiteX1" fmla="*/ 2946458 w 2946613"/>
                <a:gd name="connsiteY1" fmla="*/ 700686 h 2517655"/>
                <a:gd name="connsiteX2" fmla="*/ 1476594 w 2946613"/>
                <a:gd name="connsiteY2" fmla="*/ 2517655 h 2517655"/>
                <a:gd name="connsiteX3" fmla="*/ 58 w 2946613"/>
                <a:gd name="connsiteY3" fmla="*/ 700687 h 2517655"/>
                <a:gd name="connsiteX4" fmla="*/ 1476594 w 2946613"/>
                <a:gd name="connsiteY4" fmla="*/ 681451 h 251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147718" y="3267671"/>
              <a:ext cx="7729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kern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精 彩</a:t>
              </a:r>
              <a:endParaRPr lang="en-US" altLang="zh-CN" sz="2000" kern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  <a:p>
              <a:pPr algn="ctr"/>
              <a:r>
                <a:rPr lang="zh-CN" altLang="en-US" sz="2000" kern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待 续</a:t>
              </a:r>
              <a:endParaRPr lang="en-US" altLang="zh-CN" sz="20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endParaRPr>
            </a:p>
          </p:txBody>
        </p:sp>
      </p:grpSp>
      <p:sp>
        <p:nvSpPr>
          <p:cNvPr id="72" name="矩形 71"/>
          <p:cNvSpPr/>
          <p:nvPr/>
        </p:nvSpPr>
        <p:spPr>
          <a:xfrm>
            <a:off x="9802296" y="2865138"/>
            <a:ext cx="1875835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2021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27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597114" y="3281778"/>
            <a:ext cx="52714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4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我们故事才刚刚开始</a:t>
            </a:r>
          </a:p>
        </p:txBody>
      </p:sp>
      <p:pic>
        <p:nvPicPr>
          <p:cNvPr id="57" name="图片 56" descr="1aefc8a5d8bdb6ebbc847bc1d49f6bc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20623722">
            <a:off x="5514953" y="944335"/>
            <a:ext cx="1917846" cy="255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00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2" grpId="0"/>
      <p:bldP spid="7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心形 68">
            <a:extLst>
              <a:ext uri="{FF2B5EF4-FFF2-40B4-BE49-F238E27FC236}">
                <a16:creationId xmlns:a16="http://schemas.microsoft.com/office/drawing/2014/main" id="{85672A3C-DBE5-4806-A730-0A7741C97545}"/>
              </a:ext>
            </a:extLst>
          </p:cNvPr>
          <p:cNvSpPr/>
          <p:nvPr/>
        </p:nvSpPr>
        <p:spPr>
          <a:xfrm>
            <a:off x="1167829" y="1033277"/>
            <a:ext cx="9947270" cy="5606674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47B57BE-8F4A-4571-A7E5-FACFC196CC28}"/>
              </a:ext>
            </a:extLst>
          </p:cNvPr>
          <p:cNvSpPr txBox="1"/>
          <p:nvPr/>
        </p:nvSpPr>
        <p:spPr>
          <a:xfrm>
            <a:off x="1593465" y="2644170"/>
            <a:ext cx="90959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dirty="0">
                <a:solidFill>
                  <a:srgbClr val="8ED4D6"/>
                </a:solidFill>
                <a:ea typeface="叶根友疾风草书" panose="02010601030101010101" pitchFamily="2" charset="-122"/>
              </a:rPr>
              <a:t>你愿意嫁给我吗？</a:t>
            </a:r>
          </a:p>
        </p:txBody>
      </p:sp>
    </p:spTree>
    <p:extLst>
      <p:ext uri="{BB962C8B-B14F-4D97-AF65-F5344CB8AC3E}">
        <p14:creationId xmlns:p14="http://schemas.microsoft.com/office/powerpoint/2010/main" val="191457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553856"/>
              </p:ext>
            </p:extLst>
          </p:nvPr>
        </p:nvGraphicFramePr>
        <p:xfrm>
          <a:off x="434939" y="1157284"/>
          <a:ext cx="5622960" cy="5291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3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3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3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32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3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3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32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9492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613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E57E90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742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36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74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立秋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36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574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36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574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636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574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GV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吉他课和你正式相识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虽然不记得具体是哪天了，                但在课上调戏你、藏你眼镜，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是因为想引起你的注意。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10163075" y="2789426"/>
            <a:ext cx="1733167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4089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正式相识</a:t>
            </a:r>
          </a:p>
        </p:txBody>
      </p:sp>
      <p:sp>
        <p:nvSpPr>
          <p:cNvPr id="13" name="心形 68"/>
          <p:cNvSpPr/>
          <p:nvPr/>
        </p:nvSpPr>
        <p:spPr>
          <a:xfrm>
            <a:off x="2896399" y="179445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 dirty="0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7" name="图片 56" descr="刷牙的人&#10;&#10;描述已自动生成">
            <a:extLst>
              <a:ext uri="{FF2B5EF4-FFF2-40B4-BE49-F238E27FC236}">
                <a16:creationId xmlns:a16="http://schemas.microsoft.com/office/drawing/2014/main" id="{2AE8633C-35AB-4CBD-8416-3B9D3930AA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72842">
            <a:off x="6638324" y="1042420"/>
            <a:ext cx="2191490" cy="279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3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2773084"/>
              </p:ext>
            </p:extLst>
          </p:nvPr>
        </p:nvGraphicFramePr>
        <p:xfrm>
          <a:off x="367883" y="1036319"/>
          <a:ext cx="5569725" cy="542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5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5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95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95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6431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2703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4202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E57E9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情人节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甘四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成为了你微信的朋友，你不知道我有多开心，想找借口跟你见面，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但因为想不到理由，                           要想很久才回复你。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75534" y="2870195"/>
            <a:ext cx="1875835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2014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06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292271" y="3273559"/>
            <a:ext cx="3504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第一次聊天</a:t>
            </a:r>
          </a:p>
        </p:txBody>
      </p:sp>
      <p:sp>
        <p:nvSpPr>
          <p:cNvPr id="13" name="心形 68"/>
          <p:cNvSpPr/>
          <p:nvPr/>
        </p:nvSpPr>
        <p:spPr>
          <a:xfrm>
            <a:off x="2804786" y="2572891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图片 3" descr="女人穿着戏服&#10;&#10;低可信度描述已自动生成">
            <a:extLst>
              <a:ext uri="{FF2B5EF4-FFF2-40B4-BE49-F238E27FC236}">
                <a16:creationId xmlns:a16="http://schemas.microsoft.com/office/drawing/2014/main" id="{B09DF5D6-E55B-4006-A3EE-227A2FCD40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62881">
            <a:off x="6296534" y="936369"/>
            <a:ext cx="2113901" cy="281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374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6087609"/>
              </p:ext>
            </p:extLst>
          </p:nvPr>
        </p:nvGraphicFramePr>
        <p:xfrm>
          <a:off x="367883" y="1036319"/>
          <a:ext cx="5569725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5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5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95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95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6431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2703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4202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E57E9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rgbClr val="BFBFBF"/>
                          </a:solidFill>
                        </a:rPr>
                        <a:t>情人节</a:t>
                      </a:r>
                      <a:endParaRPr lang="zh-CN" altLang="en-US" sz="1600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甘四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第一次跟你去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Fairview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情人节的后一天，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吃完饭就想试试看约你一起看电影，你同意了，你不知道那时我有多高兴。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75534" y="2870195"/>
            <a:ext cx="1875835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2014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15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292271" y="3273559"/>
            <a:ext cx="3504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第一次逛街</a:t>
            </a:r>
          </a:p>
        </p:txBody>
      </p:sp>
      <p:sp>
        <p:nvSpPr>
          <p:cNvPr id="13" name="心形 68"/>
          <p:cNvSpPr/>
          <p:nvPr/>
        </p:nvSpPr>
        <p:spPr>
          <a:xfrm>
            <a:off x="4384451" y="342900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 descr="女人穿着黑色的狗&#10;&#10;描述已自动生成">
            <a:extLst>
              <a:ext uri="{FF2B5EF4-FFF2-40B4-BE49-F238E27FC236}">
                <a16:creationId xmlns:a16="http://schemas.microsoft.com/office/drawing/2014/main" id="{1718DB7F-E5E0-445F-ADDF-BB438385E3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44152">
            <a:off x="6334808" y="946428"/>
            <a:ext cx="2152382" cy="286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752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1673701"/>
              </p:ext>
            </p:extLst>
          </p:nvPr>
        </p:nvGraphicFramePr>
        <p:xfrm>
          <a:off x="427456" y="1109944"/>
          <a:ext cx="5569732" cy="5181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56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56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56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956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956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567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567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8248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1824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883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18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88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爱耳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雷锋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18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E57E90"/>
                          </a:solidFill>
                        </a:rPr>
                        <a:t>10</a:t>
                      </a:r>
                      <a:endParaRPr lang="zh-CN" altLang="en-US" sz="3000" b="1" kern="1200" dirty="0">
                        <a:solidFill>
                          <a:srgbClr val="E57E9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植树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18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森林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冰日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5182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en-US" altLang="zh-CN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气象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防治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9985864" y="2886698"/>
            <a:ext cx="1875835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2014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597114" y="4076528"/>
            <a:ext cx="519967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那时的我们，还是那么的青涩。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我还记得那天的大雪，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我们第一次紧张的躺在一起，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Cookie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还夹在我们中间</a:t>
            </a:r>
          </a:p>
        </p:txBody>
      </p:sp>
      <p:cxnSp>
        <p:nvCxnSpPr>
          <p:cNvPr id="77" name="直接连接符 76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7875560" y="3270667"/>
            <a:ext cx="40057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我们在一起了</a:t>
            </a:r>
            <a:endParaRPr lang="zh-CN" altLang="en-US" sz="4800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13" name="心形 68"/>
          <p:cNvSpPr/>
          <p:nvPr/>
        </p:nvSpPr>
        <p:spPr>
          <a:xfrm>
            <a:off x="1428034" y="3549221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>
              <a:alpha val="50000"/>
            </a:srgbClr>
          </a:solidFill>
          <a:ln>
            <a:noFill/>
          </a:ln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图片 3" descr="躺着的女人&#10;&#10;中度可信度描述已自动生成">
            <a:extLst>
              <a:ext uri="{FF2B5EF4-FFF2-40B4-BE49-F238E27FC236}">
                <a16:creationId xmlns:a16="http://schemas.microsoft.com/office/drawing/2014/main" id="{D6EB5F64-2668-4D24-9DDD-C78F365385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91434">
            <a:off x="6490087" y="785048"/>
            <a:ext cx="2092417" cy="278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6285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6" grpId="0"/>
      <p:bldP spid="58" grpId="0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41502"/>
              </p:ext>
            </p:extLst>
          </p:nvPr>
        </p:nvGraphicFramePr>
        <p:xfrm>
          <a:off x="601241" y="1201203"/>
          <a:ext cx="5328547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83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甘四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19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E57E9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23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大暑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今天你就算是高中毕业啦，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穿着礼服的你是如此美丽。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我们一直在见证彼此的成长。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10033879" y="2761729"/>
            <a:ext cx="170110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2014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79518" y="326898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GV PROM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13" name="心形 68"/>
          <p:cNvSpPr/>
          <p:nvPr/>
        </p:nvSpPr>
        <p:spPr>
          <a:xfrm>
            <a:off x="627934" y="4547366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 descr="女人们靠在一起&#10;&#10;描述已自动生成">
            <a:extLst>
              <a:ext uri="{FF2B5EF4-FFF2-40B4-BE49-F238E27FC236}">
                <a16:creationId xmlns:a16="http://schemas.microsoft.com/office/drawing/2014/main" id="{A532F3CF-7B78-4CC2-8613-D42B92BA17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6961">
            <a:off x="6404783" y="826984"/>
            <a:ext cx="2283213" cy="304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6046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762802"/>
              </p:ext>
            </p:extLst>
          </p:nvPr>
        </p:nvGraphicFramePr>
        <p:xfrm>
          <a:off x="623446" y="1270965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E57E90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建党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小暑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大暑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075418" y="2804232"/>
            <a:ext cx="1733167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2014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我搭上了回国的飞机，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我们第一次分开了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54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天。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我们天天倒数着重逢的日子，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默默想着再也不要分开这么久了。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8140818" y="3268987"/>
            <a:ext cx="3669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第一次分离</a:t>
            </a:r>
          </a:p>
        </p:txBody>
      </p:sp>
      <p:sp>
        <p:nvSpPr>
          <p:cNvPr id="13" name="心形 68"/>
          <p:cNvSpPr/>
          <p:nvPr/>
        </p:nvSpPr>
        <p:spPr>
          <a:xfrm>
            <a:off x="2221756" y="1832317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 descr="几个戴眼镜的人&#10;&#10;描述已自动生成">
            <a:extLst>
              <a:ext uri="{FF2B5EF4-FFF2-40B4-BE49-F238E27FC236}">
                <a16:creationId xmlns:a16="http://schemas.microsoft.com/office/drawing/2014/main" id="{133E6979-F24F-452F-B0BB-79C101535D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66180">
            <a:off x="6394339" y="914902"/>
            <a:ext cx="2086104" cy="278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9555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8145588"/>
              </p:ext>
            </p:extLst>
          </p:nvPr>
        </p:nvGraphicFramePr>
        <p:xfrm>
          <a:off x="681566" y="1399382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53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47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三月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E57E9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9904838" y="2824290"/>
            <a:ext cx="2018501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2014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第一次一起的跨国旅行，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我们的目的地是坎昆，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白天的骑车探索，晚上的喝酒聊天。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你的身影都深深刻在我的心中。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706466" y="3268987"/>
            <a:ext cx="3185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坎昆旅行</a:t>
            </a:r>
          </a:p>
        </p:txBody>
      </p:sp>
      <p:sp>
        <p:nvSpPr>
          <p:cNvPr id="13" name="心形 68"/>
          <p:cNvSpPr/>
          <p:nvPr/>
        </p:nvSpPr>
        <p:spPr>
          <a:xfrm>
            <a:off x="4594723" y="380268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图片 3" descr="穿黑色衣服的人在森林里&#10;&#10;中度可信度描述已自动生成">
            <a:extLst>
              <a:ext uri="{FF2B5EF4-FFF2-40B4-BE49-F238E27FC236}">
                <a16:creationId xmlns:a16="http://schemas.microsoft.com/office/drawing/2014/main" id="{8ADB548C-4968-4F23-BC08-BE40B87DA6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96506">
            <a:off x="6592846" y="1035897"/>
            <a:ext cx="2215661" cy="295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7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7371851"/>
              </p:ext>
            </p:extLst>
          </p:nvPr>
        </p:nvGraphicFramePr>
        <p:xfrm>
          <a:off x="571814" y="1149323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甘二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E57E90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E57E9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</a:rPr>
                        <a:t>廿二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开始了四年的异地恋情。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虽然很不舍，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每晚没法抱你入眠。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每次分开都让我格外想你，亲爱的！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10110074" y="2914331"/>
            <a:ext cx="1733167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2015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663205" y="3309385"/>
            <a:ext cx="3351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开始异地恋</a:t>
            </a:r>
          </a:p>
        </p:txBody>
      </p:sp>
      <p:sp>
        <p:nvSpPr>
          <p:cNvPr id="13" name="心形 68"/>
          <p:cNvSpPr/>
          <p:nvPr/>
        </p:nvSpPr>
        <p:spPr>
          <a:xfrm>
            <a:off x="1379132" y="2617027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 descr="人在刷牙&#10;&#10;描述已自动生成">
            <a:extLst>
              <a:ext uri="{FF2B5EF4-FFF2-40B4-BE49-F238E27FC236}">
                <a16:creationId xmlns:a16="http://schemas.microsoft.com/office/drawing/2014/main" id="{F927932B-C34D-4D1C-9F73-9E34662059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82091">
            <a:off x="5914834" y="1141150"/>
            <a:ext cx="2988175" cy="224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491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6ae5aa07583a237d2356f1ad1cf4a99c5863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1132</TotalTime>
  <Words>2002</Words>
  <Application>Microsoft Office PowerPoint</Application>
  <PresentationFormat>宽屏</PresentationFormat>
  <Paragraphs>1055</Paragraphs>
  <Slides>19</Slides>
  <Notes>18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微软雅黑</vt:lpstr>
      <vt:lpstr>Arial</vt:lpstr>
      <vt:lpstr>Calibri Light</vt:lpstr>
      <vt:lpstr>Shruti</vt:lpstr>
      <vt:lpstr>Calibri</vt:lpstr>
      <vt:lpstr>Microsoft JhengHei</vt:lpstr>
      <vt:lpstr>叶根友疾风草书</vt:lpstr>
      <vt:lpstr>方正粗宋简体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Li</dc:creator>
  <cp:lastModifiedBy>Allen Zhang</cp:lastModifiedBy>
  <cp:revision>251</cp:revision>
  <dcterms:created xsi:type="dcterms:W3CDTF">2013-12-19T10:27:54Z</dcterms:created>
  <dcterms:modified xsi:type="dcterms:W3CDTF">2021-03-16T02:42:19Z</dcterms:modified>
</cp:coreProperties>
</file>

<file path=docProps/thumbnail.jpeg>
</file>